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0" r:id="rId3"/>
    <p:sldId id="258" r:id="rId4"/>
    <p:sldId id="259" r:id="rId5"/>
    <p:sldId id="261" r:id="rId6"/>
    <p:sldId id="264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2C26DB-DFA0-4BFB-856D-887B581B62A9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1EC6C-0180-4A2E-8FA2-DC3A0248F0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3676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1EC6C-0180-4A2E-8FA2-DC3A0248F02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706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78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530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711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148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087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4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6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162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924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331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02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A3F84-7900-43C8-9027-4B5D55FA57A4}" type="datetimeFigureOut">
              <a:rPr lang="de-DE" smtClean="0"/>
              <a:t>11.03.2014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C0E25-AC74-4BA1-83FD-0F689900C88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86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772400" cy="1470025"/>
          </a:xfrm>
        </p:spPr>
        <p:txBody>
          <a:bodyPr>
            <a:noAutofit/>
          </a:bodyPr>
          <a:lstStyle/>
          <a:p>
            <a:r>
              <a:rPr lang="de-DE" sz="5400" b="1" dirty="0" smtClean="0"/>
              <a:t>Projekte zur Pfarrplatzgestaltung</a:t>
            </a:r>
            <a:br>
              <a:rPr lang="de-DE" sz="5400" b="1" dirty="0" smtClean="0"/>
            </a:br>
            <a:r>
              <a:rPr lang="de-DE" sz="5400" b="1" smtClean="0"/>
              <a:t>der </a:t>
            </a:r>
            <a:r>
              <a:rPr lang="de-DE" sz="5400" b="1" smtClean="0"/>
              <a:t>5B Kunstgymnasium Bozen</a:t>
            </a:r>
            <a:r>
              <a:rPr lang="de-DE" sz="3200" dirty="0" smtClean="0"/>
              <a:t/>
            </a:r>
            <a:br>
              <a:rPr lang="de-DE" sz="3200" dirty="0" smtClean="0"/>
            </a:br>
            <a:endParaRPr lang="de-DE" sz="3200" dirty="0"/>
          </a:p>
        </p:txBody>
      </p:sp>
      <p:pic>
        <p:nvPicPr>
          <p:cNvPr id="1026" name="Picture 2" descr="Z:\Redaktion\Fotos\Projektvorstellung Pfarrplatz\_DSC04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98" b="10985"/>
          <a:stretch/>
        </p:blipFill>
        <p:spPr bwMode="auto">
          <a:xfrm>
            <a:off x="-5649" y="3479800"/>
            <a:ext cx="91440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405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Z:\Redaktion\Fotos\Projektvorstellung Pfarrplatz\Mappe\_DSC04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8144" r="7575" b="11401"/>
          <a:stretch/>
        </p:blipFill>
        <p:spPr bwMode="auto">
          <a:xfrm>
            <a:off x="282440" y="620688"/>
            <a:ext cx="850426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1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:\Redaktion\Fotos\Projektvorstellung Pfarrplatz\Mappe\_DSC04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4963" r="9394" b="8522"/>
          <a:stretch/>
        </p:blipFill>
        <p:spPr bwMode="auto">
          <a:xfrm>
            <a:off x="251521" y="332656"/>
            <a:ext cx="8613812" cy="617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743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Redaktion\Fotos\Projektvorstellung Pfarrplatz\Mappe\_DSC049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7" t="9053" r="7171" b="9886"/>
          <a:stretch/>
        </p:blipFill>
        <p:spPr bwMode="auto">
          <a:xfrm>
            <a:off x="420370" y="692696"/>
            <a:ext cx="840878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372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:\Redaktion\Fotos\Projektvorstellung Pfarrplatz\Mappe\_DSC04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4" t="17386" r="10202" b="65531"/>
          <a:stretch/>
        </p:blipFill>
        <p:spPr bwMode="auto">
          <a:xfrm>
            <a:off x="1856454" y="3645024"/>
            <a:ext cx="678628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:\Redaktion\Fotos\Projektvorstellung Pfarrplatz\Mappe\_DSC04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1" t="68220" r="53687" b="22992"/>
          <a:stretch/>
        </p:blipFill>
        <p:spPr bwMode="auto">
          <a:xfrm>
            <a:off x="611560" y="908720"/>
            <a:ext cx="7748921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053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de-DE" sz="3200" b="1" dirty="0" smtClean="0"/>
              <a:t>4. Projekt</a:t>
            </a:r>
            <a:br>
              <a:rPr lang="de-DE" sz="3200" b="1" dirty="0" smtClean="0"/>
            </a:br>
            <a:r>
              <a:rPr lang="de-DE" sz="3200" b="1" dirty="0" smtClean="0"/>
              <a:t>Sophie </a:t>
            </a:r>
            <a:r>
              <a:rPr lang="de-DE" sz="3200" b="1" dirty="0" err="1" smtClean="0"/>
              <a:t>Makil</a:t>
            </a:r>
            <a:r>
              <a:rPr lang="de-DE" sz="3200" b="1" dirty="0" smtClean="0"/>
              <a:t> und Gloria </a:t>
            </a:r>
            <a:r>
              <a:rPr lang="de-DE" sz="3200" b="1" dirty="0" err="1" smtClean="0"/>
              <a:t>Biasion</a:t>
            </a:r>
            <a:endParaRPr lang="de-DE" sz="3200" b="1" dirty="0"/>
          </a:p>
        </p:txBody>
      </p:sp>
      <p:pic>
        <p:nvPicPr>
          <p:cNvPr id="16386" name="Picture 2" descr="Z:\Redaktion\Fotos\Projektvorstellung Pfarrplatz\_DSC04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4" t="33296" r="2860" b="681"/>
          <a:stretch/>
        </p:blipFill>
        <p:spPr bwMode="auto">
          <a:xfrm>
            <a:off x="1043608" y="1484784"/>
            <a:ext cx="7322166" cy="385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9512" y="5445224"/>
            <a:ext cx="87376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S-förmige Sitzgelegenheit aus Sichtbeton in der Mitte des Platzes, auf das Fundament der Nikolauskirche wird eine Eisenplatte gelegt, um eine Bühne zu schaffen (für Konzerte, usw. )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3337325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:\Redaktion\Fotos\Projektvorstellung Pfarrplatz\Mappe\_DSC04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2" t="548" r="5907" b="-1"/>
          <a:stretch/>
        </p:blipFill>
        <p:spPr bwMode="auto">
          <a:xfrm rot="21436547">
            <a:off x="245356" y="423856"/>
            <a:ext cx="8359553" cy="606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74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Redaktion\Fotos\Projektvorstellung Pfarrplatz\Mappe\_DSC049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27" t="11779" r="17172" b="15493"/>
          <a:stretch/>
        </p:blipFill>
        <p:spPr bwMode="auto">
          <a:xfrm>
            <a:off x="251520" y="476672"/>
            <a:ext cx="8588759" cy="594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786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Autofit/>
          </a:bodyPr>
          <a:lstStyle/>
          <a:p>
            <a:r>
              <a:rPr lang="de-DE" sz="3200" b="1" dirty="0" smtClean="0"/>
              <a:t>5. Projekt</a:t>
            </a:r>
            <a:br>
              <a:rPr lang="de-DE" sz="3200" b="1" dirty="0" smtClean="0"/>
            </a:br>
            <a:r>
              <a:rPr lang="de-DE" sz="3200" b="1" dirty="0" smtClean="0"/>
              <a:t>Peter </a:t>
            </a:r>
            <a:r>
              <a:rPr lang="de-DE" sz="3200" b="1" dirty="0" err="1" smtClean="0"/>
              <a:t>Burchia</a:t>
            </a:r>
            <a:r>
              <a:rPr lang="de-DE" sz="3200" b="1" dirty="0" smtClean="0"/>
              <a:t> und Andreas </a:t>
            </a:r>
            <a:r>
              <a:rPr lang="de-DE" sz="3200" b="1" dirty="0" err="1" smtClean="0"/>
              <a:t>Rier</a:t>
            </a:r>
            <a:endParaRPr lang="de-DE" sz="3200" b="1" dirty="0"/>
          </a:p>
        </p:txBody>
      </p:sp>
      <p:pic>
        <p:nvPicPr>
          <p:cNvPr id="20482" name="Picture 2" descr="Z:\Redaktion\Fotos\Projektvorstellung Pfarrplatz\_DSC043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69" r="13838"/>
          <a:stretch/>
        </p:blipFill>
        <p:spPr bwMode="auto">
          <a:xfrm>
            <a:off x="1115616" y="1412776"/>
            <a:ext cx="7086530" cy="376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7504" y="5344873"/>
            <a:ext cx="89289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Mittelpunkt ist eine Holzbühne auf der Nikolauskirche mit Sitzmöglichkeiten. In die Pflastersteine werden kreisförmige Gravierungen gegeben mit Sitzmöglichkeiten Richtung Bühne (wie ein Amphitheater)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598080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Z:\Redaktion\Fotos\Projektvorstellung Pfarrplatz\Mappe\_DSC0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84" t="15720" r="7372" b="10947"/>
          <a:stretch/>
        </p:blipFill>
        <p:spPr bwMode="auto">
          <a:xfrm rot="5400000">
            <a:off x="1732767" y="-774541"/>
            <a:ext cx="5908500" cy="841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022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Z:\Redaktion\Fotos\Projektvorstellung Pfarrplatz\Mappe\_DSC05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85" t="5265" r="11717" b="12917"/>
          <a:stretch/>
        </p:blipFill>
        <p:spPr bwMode="auto">
          <a:xfrm>
            <a:off x="395536" y="478804"/>
            <a:ext cx="8374209" cy="572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515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solidFill>
                  <a:schemeClr val="bg1"/>
                </a:solidFill>
              </a:rPr>
              <a:t>Projekt 1</a:t>
            </a:r>
            <a:br>
              <a:rPr lang="de-DE" sz="3200" b="1" dirty="0" smtClean="0">
                <a:solidFill>
                  <a:schemeClr val="bg1"/>
                </a:solidFill>
              </a:rPr>
            </a:br>
            <a:r>
              <a:rPr lang="de-DE" sz="3200" b="1" dirty="0" smtClean="0">
                <a:solidFill>
                  <a:schemeClr val="bg1"/>
                </a:solidFill>
              </a:rPr>
              <a:t>von Claudia </a:t>
            </a:r>
            <a:r>
              <a:rPr lang="de-DE" sz="3200" b="1" dirty="0" err="1" smtClean="0">
                <a:solidFill>
                  <a:schemeClr val="bg1"/>
                </a:solidFill>
              </a:rPr>
              <a:t>Galassi</a:t>
            </a:r>
            <a:r>
              <a:rPr lang="de-DE" sz="3200" b="1" dirty="0" smtClean="0">
                <a:solidFill>
                  <a:schemeClr val="bg1"/>
                </a:solidFill>
              </a:rPr>
              <a:t> und Magdalena Mayr</a:t>
            </a:r>
            <a:endParaRPr lang="de-DE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Z:\Redaktion\Fotos\Projektvorstellung Pfarrplatz\_DSC04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6" t="38749" r="16665" b="6554"/>
          <a:stretch/>
        </p:blipFill>
        <p:spPr bwMode="auto">
          <a:xfrm>
            <a:off x="2555776" y="1844824"/>
            <a:ext cx="3925455" cy="333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552" y="5445224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M</a:t>
            </a:r>
            <a:r>
              <a:rPr lang="de-DE" sz="2400" b="1" dirty="0" smtClean="0">
                <a:solidFill>
                  <a:schemeClr val="bg1"/>
                </a:solidFill>
              </a:rPr>
              <a:t>ehr Sitzplätze in Form von mittelgroßen Holzblöcken, ausreichend Beleuchtung und eine Treppe um die Nikolauskirche.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569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:\Redaktion\Fotos\Projektvorstellung Pfarrplatz\Mappe\_DSC05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8" t="14811" r="16566" b="15340"/>
          <a:stretch/>
        </p:blipFill>
        <p:spPr bwMode="auto">
          <a:xfrm>
            <a:off x="467544" y="620688"/>
            <a:ext cx="828685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376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Z:\Redaktion\Fotos\Projektvorstellung Pfarrplatz\Mappe\_DSC05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7" t="7190" r="5961" b="10143"/>
          <a:stretch/>
        </p:blipFill>
        <p:spPr bwMode="auto">
          <a:xfrm>
            <a:off x="539552" y="692696"/>
            <a:ext cx="8051968" cy="536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942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b="1" dirty="0" smtClean="0"/>
              <a:t>6. Projekt</a:t>
            </a:r>
            <a:br>
              <a:rPr lang="de-DE" sz="3200" b="1" dirty="0" smtClean="0"/>
            </a:br>
            <a:r>
              <a:rPr lang="de-DE" sz="3200" b="1" dirty="0" smtClean="0"/>
              <a:t>Katja Pellegrini und Tatiana </a:t>
            </a:r>
            <a:r>
              <a:rPr lang="de-DE" sz="3200" b="1" dirty="0" err="1" smtClean="0"/>
              <a:t>Ciardo</a:t>
            </a:r>
            <a:endParaRPr lang="de-DE" sz="32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411057" y="5157192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Ein Generationenplatz: Ein Stahlgerüst, das den Grundriss der </a:t>
            </a:r>
            <a:r>
              <a:rPr lang="de-DE" sz="2400" b="1" dirty="0"/>
              <a:t>N</a:t>
            </a:r>
            <a:r>
              <a:rPr lang="de-DE" sz="2400" b="1" dirty="0" smtClean="0"/>
              <a:t>ikolauskirche wieder aufgreift, darin evtl. ein </a:t>
            </a:r>
            <a:r>
              <a:rPr lang="de-DE" sz="2400" b="1" dirty="0"/>
              <a:t>B</a:t>
            </a:r>
            <a:r>
              <a:rPr lang="de-DE" sz="2400" b="1" dirty="0" smtClean="0"/>
              <a:t>asketballfeld oder ein Tischtennistisch, dazu Betonsessel für Eltern und Senioren und dazwischen pflegeleichte Bäume.</a:t>
            </a:r>
            <a:endParaRPr lang="de-DE" sz="2400" b="1" dirty="0"/>
          </a:p>
        </p:txBody>
      </p:sp>
      <p:pic>
        <p:nvPicPr>
          <p:cNvPr id="28674" name="Picture 2" descr="Z:\Redaktion\Fotos\Projektvorstellung Pfarrplatz\_DSC045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0" t="31174" r="7374" b="30493"/>
          <a:stretch/>
        </p:blipFill>
        <p:spPr bwMode="auto">
          <a:xfrm>
            <a:off x="3203848" y="1484784"/>
            <a:ext cx="2736304" cy="356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656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Z:\Redaktion\Fotos\Projektvorstellung Pfarrplatz\Mappe\_DSC05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26" t="10870" r="14041" b="11250"/>
          <a:stretch/>
        </p:blipFill>
        <p:spPr bwMode="auto">
          <a:xfrm>
            <a:off x="611560" y="618711"/>
            <a:ext cx="7848872" cy="555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708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Z:\Redaktion\Fotos\Projektvorstellung Pfarrplatz\Mappe\_DSC05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8" t="13145" r="8384" b="8977"/>
          <a:stretch/>
        </p:blipFill>
        <p:spPr bwMode="auto">
          <a:xfrm>
            <a:off x="827584" y="660941"/>
            <a:ext cx="7426137" cy="555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8791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Z:\Redaktion\Fotos\Projektvorstellung Pfarrplatz\Mappe\_DSC05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11174" r="11515" b="8219"/>
          <a:stretch/>
        </p:blipFill>
        <p:spPr bwMode="auto">
          <a:xfrm>
            <a:off x="755576" y="548680"/>
            <a:ext cx="7704856" cy="577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91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Z:\Redaktion\Fotos\Projektvorstellung Pfarrplatz\Mappe\_DSC05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49" t="8750" r="10706" b="6553"/>
          <a:stretch/>
        </p:blipFill>
        <p:spPr bwMode="auto">
          <a:xfrm>
            <a:off x="788951" y="82894"/>
            <a:ext cx="7599473" cy="665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747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098" name="Picture 2" descr="Z:\Redaktion\Fotos\Projektvorstellung Pfarrplatz\Mappe\_DSC0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2" t="3296"/>
          <a:stretch/>
        </p:blipFill>
        <p:spPr bwMode="auto">
          <a:xfrm>
            <a:off x="-21695" y="404664"/>
            <a:ext cx="9191689" cy="60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765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122" name="Picture 2" descr="Z:\Redaktion\Fotos\Projektvorstellung Pfarrplatz\Mappe\_DSC04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6320" r="9066" b="19101"/>
          <a:stretch/>
        </p:blipFill>
        <p:spPr bwMode="auto">
          <a:xfrm>
            <a:off x="0" y="548680"/>
            <a:ext cx="9144000" cy="577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740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146" name="Picture 2" descr="Z:\Redaktion\Fotos\Projektvorstellung Pfarrplatz\Mappe\_DSC04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9" t="1932" r="3334" b="2765"/>
          <a:stretch/>
        </p:blipFill>
        <p:spPr bwMode="auto">
          <a:xfrm>
            <a:off x="0" y="336001"/>
            <a:ext cx="9144000" cy="607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57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b="1" dirty="0">
                <a:solidFill>
                  <a:schemeClr val="bg1"/>
                </a:solidFill>
              </a:rPr>
              <a:t>2. Projekt</a:t>
            </a:r>
            <a:br>
              <a:rPr lang="de-DE" sz="3200" b="1" dirty="0">
                <a:solidFill>
                  <a:schemeClr val="bg1"/>
                </a:solidFill>
              </a:rPr>
            </a:br>
            <a:r>
              <a:rPr lang="de-DE" sz="3200" b="1" dirty="0">
                <a:solidFill>
                  <a:schemeClr val="bg1"/>
                </a:solidFill>
              </a:rPr>
              <a:t>von Verena </a:t>
            </a:r>
            <a:r>
              <a:rPr lang="de-DE" sz="3200" b="1" dirty="0" err="1">
                <a:solidFill>
                  <a:schemeClr val="bg1"/>
                </a:solidFill>
              </a:rPr>
              <a:t>Bonatta</a:t>
            </a:r>
            <a:r>
              <a:rPr lang="de-DE" sz="3200" b="1" dirty="0">
                <a:solidFill>
                  <a:schemeClr val="bg1"/>
                </a:solidFill>
              </a:rPr>
              <a:t> und Elias Spitaler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563889" y="2915652"/>
            <a:ext cx="4608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1"/>
                </a:solidFill>
              </a:rPr>
              <a:t>Mehr Licht auf dem Platz in Form von </a:t>
            </a:r>
            <a:r>
              <a:rPr lang="de-DE" sz="2400" b="1" dirty="0">
                <a:solidFill>
                  <a:schemeClr val="bg1"/>
                </a:solidFill>
              </a:rPr>
              <a:t>B</a:t>
            </a:r>
            <a:r>
              <a:rPr lang="de-DE" sz="2400" b="1" dirty="0" smtClean="0">
                <a:solidFill>
                  <a:schemeClr val="bg1"/>
                </a:solidFill>
              </a:rPr>
              <a:t>odenbeleuchtungen und Sitzmöglichkeiten, die gleichzeitig für Kinder zum Spielen fungieren.</a:t>
            </a:r>
            <a:endParaRPr lang="de-DE" sz="2400" b="1" dirty="0">
              <a:solidFill>
                <a:schemeClr val="bg1"/>
              </a:solidFill>
            </a:endParaRPr>
          </a:p>
        </p:txBody>
      </p:sp>
      <p:pic>
        <p:nvPicPr>
          <p:cNvPr id="11266" name="Picture 2" descr="Z:\Redaktion\Fotos\Projektvorstellung Pfarrplatz\_DSC04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1" t="19436" r="38963" b="48410"/>
          <a:stretch/>
        </p:blipFill>
        <p:spPr bwMode="auto">
          <a:xfrm>
            <a:off x="971600" y="1701976"/>
            <a:ext cx="1993481" cy="479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374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:\Redaktion\Fotos\Projektvorstellung Pfarrplatz\Mappe\_DSC048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3" t="10719" r="5959" b="10189"/>
          <a:stretch/>
        </p:blipFill>
        <p:spPr bwMode="auto">
          <a:xfrm>
            <a:off x="0" y="568804"/>
            <a:ext cx="9144000" cy="56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47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Z:\Redaktion\Fotos\Projektvorstellung Pfarrplatz\Mappe\_DSC049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40" t="17387" r="25352" b="25038"/>
          <a:stretch/>
        </p:blipFill>
        <p:spPr bwMode="auto">
          <a:xfrm>
            <a:off x="295385" y="404664"/>
            <a:ext cx="4636655" cy="350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Z:\Redaktion\Fotos\Projektvorstellung Pfarrplatz\Mappe\_DSC04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4" t="26780" r="53837" b="12917"/>
          <a:stretch/>
        </p:blipFill>
        <p:spPr bwMode="auto">
          <a:xfrm>
            <a:off x="5148064" y="2852936"/>
            <a:ext cx="3546764" cy="367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670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b="1" dirty="0" smtClean="0"/>
              <a:t>3. Projekt</a:t>
            </a:r>
            <a:br>
              <a:rPr lang="de-DE" sz="3200" b="1" dirty="0" smtClean="0"/>
            </a:br>
            <a:r>
              <a:rPr lang="de-DE" sz="3200" b="1" dirty="0" smtClean="0"/>
              <a:t>Mirjam </a:t>
            </a:r>
            <a:r>
              <a:rPr lang="de-DE" sz="3200" b="1" dirty="0" err="1" smtClean="0"/>
              <a:t>Prenner</a:t>
            </a:r>
            <a:r>
              <a:rPr lang="de-DE" sz="3200" b="1" dirty="0" smtClean="0"/>
              <a:t> und Dorothea </a:t>
            </a:r>
            <a:r>
              <a:rPr lang="de-DE" sz="3200" b="1" dirty="0" err="1" smtClean="0"/>
              <a:t>Obexer</a:t>
            </a:r>
            <a:endParaRPr lang="de-DE" sz="3200" b="1" dirty="0"/>
          </a:p>
        </p:txBody>
      </p:sp>
      <p:pic>
        <p:nvPicPr>
          <p:cNvPr id="10242" name="Picture 2" descr="Z:\Redaktion\Fotos\Projektvorstellung Pfarrplatz\_DSC04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41153" r="15556" b="-1"/>
          <a:stretch/>
        </p:blipFill>
        <p:spPr bwMode="auto">
          <a:xfrm>
            <a:off x="1357745" y="1556792"/>
            <a:ext cx="6363856" cy="358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3568" y="5589240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/>
              <a:t>Ein Lichtweg auf dem Boden mit Sparlampenrohren und Holzbänke, die von oben Baumscheiben ähneln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0702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165</Words>
  <Application>Microsoft Office PowerPoint</Application>
  <PresentationFormat>Bildschirmpräsentation (4:3)</PresentationFormat>
  <Paragraphs>14</Paragraphs>
  <Slides>26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27" baseType="lpstr">
      <vt:lpstr>Larissa</vt:lpstr>
      <vt:lpstr>Projekte zur Pfarrplatzgestaltung der 5B Kunstgymnasium Bozen </vt:lpstr>
      <vt:lpstr>Projekt 1 von Claudia Galassi und Magdalena Mayr</vt:lpstr>
      <vt:lpstr>PowerPoint-Präsentation</vt:lpstr>
      <vt:lpstr>PowerPoint-Präsentation</vt:lpstr>
      <vt:lpstr>PowerPoint-Präsentation</vt:lpstr>
      <vt:lpstr>2. Projekt von Verena Bonatta und Elias Spitaler</vt:lpstr>
      <vt:lpstr>PowerPoint-Präsentation</vt:lpstr>
      <vt:lpstr>PowerPoint-Präsentation</vt:lpstr>
      <vt:lpstr>3. Projekt Mirjam Prenner und Dorothea Obexer</vt:lpstr>
      <vt:lpstr>PowerPoint-Präsentation</vt:lpstr>
      <vt:lpstr>PowerPoint-Präsentation</vt:lpstr>
      <vt:lpstr>PowerPoint-Präsentation</vt:lpstr>
      <vt:lpstr>PowerPoint-Präsentation</vt:lpstr>
      <vt:lpstr>4. Projekt Sophie Makil und Gloria Biasion</vt:lpstr>
      <vt:lpstr>PowerPoint-Präsentation</vt:lpstr>
      <vt:lpstr>PowerPoint-Präsentation</vt:lpstr>
      <vt:lpstr>5. Projekt Peter Burchia und Andreas Rier</vt:lpstr>
      <vt:lpstr>PowerPoint-Präsentation</vt:lpstr>
      <vt:lpstr>PowerPoint-Präsentation</vt:lpstr>
      <vt:lpstr>PowerPoint-Präsentation</vt:lpstr>
      <vt:lpstr>PowerPoint-Präsentation</vt:lpstr>
      <vt:lpstr>6. Projekt Katja Pellegrini und Tatiana Ciardo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Pastoralassistentin - Dompfarre Bozen</dc:creator>
  <cp:lastModifiedBy>Pastoralassistentin - Dompfarre Bozen</cp:lastModifiedBy>
  <cp:revision>30</cp:revision>
  <dcterms:created xsi:type="dcterms:W3CDTF">2014-03-07T10:01:16Z</dcterms:created>
  <dcterms:modified xsi:type="dcterms:W3CDTF">2014-03-11T16:01:09Z</dcterms:modified>
</cp:coreProperties>
</file>